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6" r:id="rId4"/>
    <p:sldId id="260" r:id="rId5"/>
    <p:sldId id="262" r:id="rId6"/>
    <p:sldId id="263" r:id="rId7"/>
    <p:sldId id="264" r:id="rId8"/>
    <p:sldId id="261" r:id="rId9"/>
    <p:sldId id="259" r:id="rId10"/>
    <p:sldId id="265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5152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0D65E5-7483-256C-0002-BB4D725C66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4749DA1-3DCD-3BB5-2787-EB7560A056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52D129-9E6D-31F9-BD0A-E6F2F15C6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668B26-B9E4-75B4-2A5D-F7946044C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C4E6B48-45D0-E1E8-14EE-CE565C185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2033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A20E27-D82D-8D0B-D5D7-46A1CC6EB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BDE913-9123-43C0-FE3F-0B17C3C3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D3904B-4083-69D3-52B0-DA660D3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8D296C8-3051-3088-CF51-D2BAB5CB1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FD3A34-CF2B-B035-CD9B-180F56819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3201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AF265DC-D303-3D96-8791-5538A657E5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BF1AC32-C179-056F-74AB-C6B7CA098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F61AB2-DF84-6268-BD04-BDCC777A0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553004-CA3A-2448-0A31-B5B596010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B879E4-0015-A26E-248B-8826DB7D1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5209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C712D1-8970-4CA2-BDF6-5CB49C13B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3FD17A-BF65-A36D-28D7-142D8E13F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D6FB02F-CECD-51B0-33BC-619EAB111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7CBE21-892D-2F03-11AD-169B5E76E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D19812-3E4E-A3B9-6454-748AA4B2D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02523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36423F-7307-6B97-9422-2024361FD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046D568-B71F-5FEA-61F2-F0F7EC0B1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B2B2A1-8705-A3EF-9503-329332B33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ED796A-5AF5-277B-5059-CEC5261BE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5E5421-2737-B4A0-1AE9-11A7DBB3C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2678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C439DF-4204-4032-20B0-56FF9AB36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2BB856-53D1-F095-5E4C-F5AAB142F4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85E0E23-D203-0609-24D2-045FF43A43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759B70-4997-7F2C-0909-53A857A23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C8FDA8-91AE-8C86-1978-E1A0A79FD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4F7211-CCF3-ACE7-66CB-E428B6EDC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0195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EA7822-9C35-EA8C-EC5D-404837F54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8FC4C9-64B4-F5C5-5F09-713B593E4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03546D3-1CC8-D95E-B77E-9B98750EC7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BFC631-C556-C50F-94AD-A3CC7FD14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4B0B063-E7A0-5B96-C9CB-441635439E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3DC92DA-6F72-1392-5F8A-163C7CB0D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8D79CB7-DFDC-92DC-8488-83BE541D8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09C80-0163-1F04-07C0-F4A0AD6FC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9481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931F07-2824-1720-27E1-A9E4C6033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306B2D1-DD97-8D3D-6336-FE9112BD6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0BE3965-F08B-63C8-3167-3C57F8E69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53985D1-E88B-A46B-8F2A-4694E788A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4951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15FB171-12ED-D4FB-E5F4-CA81BE9E8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DD5E17B-A72F-76D5-21D7-5ED71FA31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6E2E704-BB6E-B1A0-A48C-9CC7894A4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5307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C4681B-A8C3-BDCE-3CEA-140EAE747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CCC3D7-8371-CCC4-FDE0-1FFEA26E01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C2226-CBF7-89A3-8363-CE08CB1A14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87DA483-A57E-3797-5AE6-B040011E0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50A6300-15CB-37D6-82C7-096E72B41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C073EB-E8EA-0ED6-1405-545E7B9A1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955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532DD-A9AF-373E-A0B0-F159C0262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FF65C64-9F43-6913-07CC-FE7ADA5AB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C20C3E2-5377-CD55-4F6F-5EA9E869F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10FB25B-FEDF-DC84-0F4C-E48675F06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3C33D3C-CA69-AED9-AA54-63FF3076E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0B26157-41AD-1313-F934-446C0ACD6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1528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40C0094-24A0-7657-482B-4111497BD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E4DE8C0-1B51-0397-9444-894A0D6E2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A67EF56-ACE7-035E-6AEC-87AC6D8157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18BC7-80AE-48FD-A5BF-82195D773936}" type="datetimeFigureOut">
              <a:rPr lang="es-ES" smtClean="0"/>
              <a:t>26/02/2026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520255C-8570-372B-FAD1-39B678F1F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A68030-DD3A-EAF3-D309-D49EA9F2A3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6E400B-AACE-43A7-8968-D83D2C23BE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3300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F63AC-BC65-27F5-DF9C-57A88BDD6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4F41066-6731-848E-EFFE-B99230A07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3952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978D89BE-19C6-61DF-823E-AC75B2EE4F9F}"/>
              </a:ext>
            </a:extLst>
          </p:cNvPr>
          <p:cNvSpPr/>
          <p:nvPr/>
        </p:nvSpPr>
        <p:spPr>
          <a:xfrm>
            <a:off x="37707" y="6207883"/>
            <a:ext cx="1536569" cy="5986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4969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BB9257-DEF7-0BEB-B281-E4E139A2C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AE8C6B30-9D8F-3267-8A8D-939BDBEB7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81"/>
            <a:ext cx="12192000" cy="6846637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5C7CD2DB-9977-BF1A-D676-9723F97F7143}"/>
              </a:ext>
            </a:extLst>
          </p:cNvPr>
          <p:cNvSpPr/>
          <p:nvPr/>
        </p:nvSpPr>
        <p:spPr>
          <a:xfrm>
            <a:off x="37707" y="6207883"/>
            <a:ext cx="1536569" cy="598602"/>
          </a:xfrm>
          <a:prstGeom prst="rect">
            <a:avLst/>
          </a:prstGeom>
          <a:solidFill>
            <a:srgbClr val="5152EC"/>
          </a:solidFill>
          <a:ln>
            <a:solidFill>
              <a:srgbClr val="5152E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8538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0D233882-DA12-0E12-1DD8-DCB1E494D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82"/>
            <a:ext cx="12192000" cy="6825436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B81760FA-BCFB-3D60-156F-84E47EBABC41}"/>
              </a:ext>
            </a:extLst>
          </p:cNvPr>
          <p:cNvSpPr/>
          <p:nvPr/>
        </p:nvSpPr>
        <p:spPr>
          <a:xfrm>
            <a:off x="37707" y="6207883"/>
            <a:ext cx="1536569" cy="5986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8516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C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DD1925-07A5-05A8-2ECA-1CB041F3F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0B73395-6CE5-B61C-6B34-DAED9016E8B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4424400" cy="44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BB35C1A-09EA-07DD-79BA-EC014A4F1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2431" y="3556676"/>
            <a:ext cx="7432302" cy="330132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7A701D6-9CB0-6B89-AD2C-8A3496281C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567" y="-261746"/>
            <a:ext cx="7078030" cy="369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9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B401CD-D406-97E4-10A5-169B4E718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15584FCB-12DF-0D0D-B036-B3916A189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0" y="0"/>
            <a:ext cx="12176979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05D50096-1F5E-D72E-E229-D4545046A36A}"/>
              </a:ext>
            </a:extLst>
          </p:cNvPr>
          <p:cNvSpPr/>
          <p:nvPr/>
        </p:nvSpPr>
        <p:spPr>
          <a:xfrm>
            <a:off x="37707" y="6207883"/>
            <a:ext cx="1536569" cy="598602"/>
          </a:xfrm>
          <a:prstGeom prst="rect">
            <a:avLst/>
          </a:prstGeom>
          <a:solidFill>
            <a:srgbClr val="5152EC"/>
          </a:solidFill>
          <a:ln>
            <a:solidFill>
              <a:srgbClr val="5152E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8287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46C6CA-565B-FEFF-6376-1D5242D22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9755D121-1E37-F26A-0615-44BC66B1F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" y="0"/>
            <a:ext cx="12178145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E48C4323-9A5C-4C8F-FAE5-702C4A360152}"/>
              </a:ext>
            </a:extLst>
          </p:cNvPr>
          <p:cNvSpPr/>
          <p:nvPr/>
        </p:nvSpPr>
        <p:spPr>
          <a:xfrm>
            <a:off x="37707" y="6207883"/>
            <a:ext cx="1536569" cy="5986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4550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7BB227-DFAC-338F-6A9E-FAAA17DF1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2CD713E-F6DE-D12C-DA7E-39E529342E5D}"/>
              </a:ext>
            </a:extLst>
          </p:cNvPr>
          <p:cNvSpPr/>
          <p:nvPr/>
        </p:nvSpPr>
        <p:spPr>
          <a:xfrm>
            <a:off x="37707" y="6207883"/>
            <a:ext cx="1536569" cy="5986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Imagen 6" descr="Imagen que contiene Texto&#10;&#10;El contenido generado por IA puede ser incorrecto.">
            <a:extLst>
              <a:ext uri="{FF2B5EF4-FFF2-40B4-BE49-F238E27FC236}">
                <a16:creationId xmlns:a16="http://schemas.microsoft.com/office/drawing/2014/main" id="{9F2AEB17-3897-7C44-1BF6-E18F6624A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2" y="0"/>
            <a:ext cx="12181015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254A9291-0FC5-02C7-62AD-1AF3FE7B4AE7}"/>
              </a:ext>
            </a:extLst>
          </p:cNvPr>
          <p:cNvSpPr/>
          <p:nvPr/>
        </p:nvSpPr>
        <p:spPr>
          <a:xfrm>
            <a:off x="37707" y="6207883"/>
            <a:ext cx="1536569" cy="5986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7936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56AC2-ACFE-E6EE-BAF7-891D0CCD2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371D51FE-8CFF-C531-4E78-E3446049A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21"/>
            <a:ext cx="12192000" cy="6844358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2428E36D-E1AD-D151-E689-D7659ADFA9F7}"/>
              </a:ext>
            </a:extLst>
          </p:cNvPr>
          <p:cNvSpPr/>
          <p:nvPr/>
        </p:nvSpPr>
        <p:spPr>
          <a:xfrm>
            <a:off x="37707" y="6207883"/>
            <a:ext cx="1536569" cy="598602"/>
          </a:xfrm>
          <a:prstGeom prst="rect">
            <a:avLst/>
          </a:prstGeom>
          <a:solidFill>
            <a:srgbClr val="5152EC"/>
          </a:solidFill>
          <a:ln>
            <a:solidFill>
              <a:srgbClr val="5152E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8314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DA3A6-41CE-E621-0629-A68957C48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6-02-26 at 20.22.15">
            <a:hlinkClick r:id="" action="ppaction://media"/>
            <a:extLst>
              <a:ext uri="{FF2B5EF4-FFF2-40B4-BE49-F238E27FC236}">
                <a16:creationId xmlns:a16="http://schemas.microsoft.com/office/drawing/2014/main" id="{3DD62C75-171E-B777-AC40-A994642099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94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9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38865-B1B4-608F-4CD2-8CFB7A64B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982F32E5-6196-A7CA-F579-B6986A1F7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40"/>
            <a:ext cx="12192000" cy="684372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92AF6772-1723-AD8F-16D7-AFC6A43266D9}"/>
              </a:ext>
            </a:extLst>
          </p:cNvPr>
          <p:cNvSpPr/>
          <p:nvPr/>
        </p:nvSpPr>
        <p:spPr>
          <a:xfrm>
            <a:off x="37707" y="6207883"/>
            <a:ext cx="1536569" cy="598602"/>
          </a:xfrm>
          <a:prstGeom prst="rect">
            <a:avLst/>
          </a:prstGeom>
          <a:solidFill>
            <a:srgbClr val="5152EC"/>
          </a:solidFill>
          <a:ln>
            <a:solidFill>
              <a:srgbClr val="5152E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40144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0</Words>
  <Application>Microsoft Office PowerPoint</Application>
  <PresentationFormat>Panorámica</PresentationFormat>
  <Paragraphs>0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 Fuentes Pérez</dc:creator>
  <cp:lastModifiedBy>Víctor Sánchez Auñón</cp:lastModifiedBy>
  <cp:revision>3</cp:revision>
  <dcterms:created xsi:type="dcterms:W3CDTF">2026-02-26T19:26:51Z</dcterms:created>
  <dcterms:modified xsi:type="dcterms:W3CDTF">2026-02-26T22:26:01Z</dcterms:modified>
</cp:coreProperties>
</file>

<file path=docProps/thumbnail.jpeg>
</file>